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63" r:id="rId2"/>
    <p:sldId id="259" r:id="rId3"/>
    <p:sldId id="264" r:id="rId4"/>
    <p:sldId id="265" r:id="rId5"/>
    <p:sldId id="266" r:id="rId6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118" d="100"/>
          <a:sy n="118" d="100"/>
        </p:scale>
        <p:origin x="312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BA1ADC-3FB7-40DA-B2DE-355D9B030C78}" type="datetimeFigureOut">
              <a:rPr lang="ko-KR" altLang="en-US" smtClean="0"/>
              <a:t>2015-04-28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E344A0-AA20-403B-B262-2ACEA066A20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269205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FE9EB-5882-4F14-9D7A-E43319FAAE5D}" type="datetime1">
              <a:rPr lang="ko-KR" altLang="en-US" smtClean="0"/>
              <a:t>2015-04-28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7ED37-DDEF-4DB7-963E-342CD9877B0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666419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E5BE4-290A-4A67-9142-8569AAC90C2F}" type="datetime1">
              <a:rPr lang="ko-KR" altLang="en-US" smtClean="0"/>
              <a:t>2015-04-28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7ED37-DDEF-4DB7-963E-342CD9877B0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265311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D7AA9-974F-41EE-AA93-9A7D5FC26AF0}" type="datetime1">
              <a:rPr lang="ko-KR" altLang="en-US" smtClean="0"/>
              <a:t>2015-04-28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7ED37-DDEF-4DB7-963E-342CD9877B0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309547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778F7-13A7-47A7-A538-4854C83EAB76}" type="datetime1">
              <a:rPr lang="ko-KR" altLang="en-US" smtClean="0"/>
              <a:t>2015-04-28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7ED37-DDEF-4DB7-963E-342CD9877B0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566748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9BB34-6711-40F2-9C7B-47A61743D4AD}" type="datetime1">
              <a:rPr lang="ko-KR" altLang="en-US" smtClean="0"/>
              <a:t>2015-04-28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7ED37-DDEF-4DB7-963E-342CD9877B0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66079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E0FF5-5FAF-43AE-9E0C-CC3EA1B81862}" type="datetime1">
              <a:rPr lang="ko-KR" altLang="en-US" smtClean="0"/>
              <a:t>2015-04-28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7ED37-DDEF-4DB7-963E-342CD9877B0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023111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9AB40-AB99-4455-AC5A-01B404C2C00C}" type="datetime1">
              <a:rPr lang="ko-KR" altLang="en-US" smtClean="0"/>
              <a:t>2015-04-28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7ED37-DDEF-4DB7-963E-342CD9877B0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928002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3C0ECE-794B-4B99-8E02-3BB1152032F2}" type="datetime1">
              <a:rPr lang="ko-KR" altLang="en-US" smtClean="0"/>
              <a:t>2015-04-28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7ED37-DDEF-4DB7-963E-342CD9877B0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001133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5503B-EE7A-4049-8A0E-70C0A8C6708E}" type="datetime1">
              <a:rPr lang="ko-KR" altLang="en-US" smtClean="0"/>
              <a:t>2015-04-28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7ED37-DDEF-4DB7-963E-342CD9877B0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280473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직사각형 8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8CB6D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" name="직사각형 10"/>
          <p:cNvSpPr/>
          <p:nvPr userDrawn="1"/>
        </p:nvSpPr>
        <p:spPr>
          <a:xfrm>
            <a:off x="-1" y="0"/>
            <a:ext cx="12192001" cy="6381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5" name="그림 4"/>
          <p:cNvPicPr>
            <a:picLocks noChangeAspect="1"/>
          </p:cNvPicPr>
          <p:nvPr userDrawn="1"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4024" y="0"/>
            <a:ext cx="1307976" cy="547715"/>
          </a:xfrm>
          <a:prstGeom prst="rect">
            <a:avLst/>
          </a:prstGeom>
        </p:spPr>
      </p:pic>
      <p:pic>
        <p:nvPicPr>
          <p:cNvPr id="12" name="그림 1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946950">
            <a:off x="912862" y="1501027"/>
            <a:ext cx="906179" cy="864096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</p:pic>
      <p:pic>
        <p:nvPicPr>
          <p:cNvPr id="13" name="그림 12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734977">
            <a:off x="1431126" y="3918880"/>
            <a:ext cx="1831067" cy="1746032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</p:pic>
      <p:pic>
        <p:nvPicPr>
          <p:cNvPr id="14" name="그림 13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734977">
            <a:off x="5372299" y="2151620"/>
            <a:ext cx="1131884" cy="1079320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</p:pic>
      <p:pic>
        <p:nvPicPr>
          <p:cNvPr id="15" name="그림 14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734977">
            <a:off x="9650526" y="745965"/>
            <a:ext cx="1131884" cy="1079320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</p:pic>
      <p:pic>
        <p:nvPicPr>
          <p:cNvPr id="10" name="그림 9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146778">
            <a:off x="5290847" y="-173034"/>
            <a:ext cx="7554916" cy="7204068"/>
          </a:xfrm>
          <a:prstGeom prst="rect">
            <a:avLst/>
          </a:prstGeom>
          <a:effectLst>
            <a:innerShdw blurRad="63500" dist="50800" dir="13500000">
              <a:prstClr val="black">
                <a:alpha val="50000"/>
              </a:prstClr>
            </a:innerShdw>
          </a:effectLst>
        </p:spPr>
      </p:pic>
    </p:spTree>
    <p:extLst>
      <p:ext uri="{BB962C8B-B14F-4D97-AF65-F5344CB8AC3E}">
        <p14:creationId xmlns:p14="http://schemas.microsoft.com/office/powerpoint/2010/main" val="21712575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 descr="G:\이재훈책임님\티스타즈PPT_2.jpg"/>
          <p:cNvPicPr>
            <a:picLocks noChangeAspect="1" noChangeArrowheads="1"/>
          </p:cNvPicPr>
          <p:nvPr userDrawn="1"/>
        </p:nvPicPr>
        <p:blipFill rotWithShape="1">
          <a:blip r:embed="rId2" cstate="print">
            <a:clrChange>
              <a:clrFrom>
                <a:srgbClr val="FFFFFE"/>
              </a:clrFrom>
              <a:clrTo>
                <a:srgbClr val="FFFFFE">
                  <a:alpha val="0"/>
                </a:srgbClr>
              </a:clrTo>
            </a:clrChange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986" t="22046" r="10485" b="9758"/>
          <a:stretch/>
        </p:blipFill>
        <p:spPr bwMode="auto">
          <a:xfrm>
            <a:off x="6395633" y="1301858"/>
            <a:ext cx="5796367" cy="55561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 userDrawn="1"/>
        </p:nvSpPr>
        <p:spPr>
          <a:xfrm>
            <a:off x="7452765" y="176272"/>
            <a:ext cx="412767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1600" kern="1200" dirty="0" smtClean="0">
                <a:solidFill>
                  <a:schemeClr val="tx1"/>
                </a:solidFill>
                <a:effectLst/>
                <a:latin typeface="+mj-ea"/>
                <a:ea typeface="+mj-ea"/>
                <a:cs typeface="+mn-cs"/>
              </a:rPr>
              <a:t>8</a:t>
            </a:r>
            <a:r>
              <a:rPr lang="ko-KR" altLang="en-US" sz="1600" kern="1200" dirty="0" smtClean="0">
                <a:solidFill>
                  <a:schemeClr val="tx1"/>
                </a:solidFill>
                <a:effectLst/>
                <a:latin typeface="+mj-ea"/>
                <a:ea typeface="+mj-ea"/>
                <a:cs typeface="+mn-cs"/>
              </a:rPr>
              <a:t>강</a:t>
            </a:r>
            <a:r>
              <a:rPr lang="en-US" altLang="ko-KR" sz="1600" kern="1200" dirty="0" smtClean="0">
                <a:solidFill>
                  <a:schemeClr val="tx1"/>
                </a:solidFill>
                <a:effectLst/>
                <a:latin typeface="+mj-ea"/>
                <a:ea typeface="+mj-ea"/>
                <a:cs typeface="+mn-cs"/>
              </a:rPr>
              <a:t>_CSS </a:t>
            </a:r>
            <a:r>
              <a:rPr lang="ko-KR" altLang="en-US" sz="1600" kern="1200" dirty="0" smtClean="0">
                <a:solidFill>
                  <a:schemeClr val="tx1"/>
                </a:solidFill>
                <a:effectLst/>
                <a:latin typeface="+mj-ea"/>
                <a:ea typeface="+mj-ea"/>
                <a:cs typeface="+mn-cs"/>
              </a:rPr>
              <a:t>기본</a:t>
            </a:r>
            <a:r>
              <a:rPr lang="en-US" altLang="ko-KR" sz="1600" kern="1200" dirty="0" smtClean="0">
                <a:solidFill>
                  <a:schemeClr val="tx1"/>
                </a:solidFill>
                <a:effectLst/>
                <a:latin typeface="+mj-ea"/>
                <a:ea typeface="+mj-ea"/>
                <a:cs typeface="+mn-cs"/>
              </a:rPr>
              <a:t>-III</a:t>
            </a:r>
            <a:endParaRPr lang="ko-KR" altLang="en-US" sz="1600" dirty="0">
              <a:latin typeface="+mj-ea"/>
              <a:ea typeface="+mj-ea"/>
            </a:endParaRPr>
          </a:p>
        </p:txBody>
      </p:sp>
      <p:pic>
        <p:nvPicPr>
          <p:cNvPr id="8" name="그림 7"/>
          <p:cNvPicPr>
            <a:picLocks noChangeAspect="1"/>
          </p:cNvPicPr>
          <p:nvPr userDrawn="1"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66"/>
            <a:ext cx="1307976" cy="547715"/>
          </a:xfrm>
          <a:prstGeom prst="rect">
            <a:avLst/>
          </a:prstGeom>
        </p:spPr>
      </p:pic>
      <p:sp>
        <p:nvSpPr>
          <p:cNvPr id="9" name="이등변 삼각형 8"/>
          <p:cNvSpPr/>
          <p:nvPr userDrawn="1"/>
        </p:nvSpPr>
        <p:spPr>
          <a:xfrm rot="16200000">
            <a:off x="11611880" y="-31439"/>
            <a:ext cx="548681" cy="611559"/>
          </a:xfrm>
          <a:prstGeom prst="triangle">
            <a:avLst>
              <a:gd name="adj" fmla="val 100000"/>
            </a:avLst>
          </a:prstGeom>
          <a:solidFill>
            <a:srgbClr val="0070C0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" name="날짜 개체 틀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9E6BA691-BC9B-4A68-9744-1B809170C141}" type="datetime1">
              <a:rPr lang="ko-KR" altLang="en-US" smtClean="0"/>
              <a:t>2015-04-28</a:t>
            </a:fld>
            <a:endParaRPr lang="ko-KR" altLang="en-US"/>
          </a:p>
        </p:txBody>
      </p:sp>
      <p:sp>
        <p:nvSpPr>
          <p:cNvPr id="12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endParaRPr lang="ko-KR" altLang="en-US"/>
          </a:p>
        </p:txBody>
      </p:sp>
      <p:sp>
        <p:nvSpPr>
          <p:cNvPr id="13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CFC7ED37-DDEF-4DB7-963E-342CD9877B0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432709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D5985-9155-4A4F-A545-EFF2E5BDFE10}" type="datetime1">
              <a:rPr lang="ko-KR" altLang="en-US" smtClean="0"/>
              <a:t>2015-04-28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7ED37-DDEF-4DB7-963E-342CD9877B0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252552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078468-8E36-4528-8629-5ECE6BEC95B9}" type="datetime1">
              <a:rPr lang="ko-KR" altLang="en-US" smtClean="0"/>
              <a:t>2015-04-28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C7ED37-DDEF-4DB7-963E-342CD9877B0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461031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62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9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1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859708" y="3500063"/>
            <a:ext cx="444478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000" spc="-150" dirty="0">
                <a:solidFill>
                  <a:srgbClr val="0070C0"/>
                </a:solidFill>
                <a:latin typeface="+mj-ea"/>
                <a:ea typeface="+mj-ea"/>
              </a:rPr>
              <a:t>8</a:t>
            </a:r>
            <a:r>
              <a:rPr lang="ko-KR" altLang="en-US" sz="2000" spc="-150" dirty="0" smtClean="0">
                <a:solidFill>
                  <a:srgbClr val="0070C0"/>
                </a:solidFill>
                <a:latin typeface="+mj-ea"/>
                <a:ea typeface="+mj-ea"/>
              </a:rPr>
              <a:t>강</a:t>
            </a:r>
            <a:r>
              <a:rPr lang="en-US" altLang="ko-KR" sz="2000" spc="-150" dirty="0" smtClean="0">
                <a:solidFill>
                  <a:srgbClr val="0070C0"/>
                </a:solidFill>
                <a:latin typeface="+mj-ea"/>
                <a:ea typeface="+mj-ea"/>
              </a:rPr>
              <a:t>_CSS </a:t>
            </a:r>
            <a:r>
              <a:rPr lang="ko-KR" altLang="en-US" sz="2000" spc="-150" dirty="0">
                <a:solidFill>
                  <a:srgbClr val="0070C0"/>
                </a:solidFill>
                <a:latin typeface="+mj-ea"/>
                <a:ea typeface="+mj-ea"/>
              </a:rPr>
              <a:t>기본</a:t>
            </a:r>
            <a:r>
              <a:rPr lang="en-US" altLang="ko-KR" sz="2000" spc="-150" dirty="0" smtClean="0">
                <a:solidFill>
                  <a:srgbClr val="0070C0"/>
                </a:solidFill>
                <a:latin typeface="+mj-ea"/>
                <a:ea typeface="+mj-ea"/>
              </a:rPr>
              <a:t>-III</a:t>
            </a:r>
            <a:endParaRPr lang="ko-KR" altLang="en-US" sz="2000" spc="-150" dirty="0">
              <a:solidFill>
                <a:srgbClr val="0070C0"/>
              </a:solidFill>
              <a:latin typeface="+mj-ea"/>
              <a:ea typeface="+mj-ea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109012" y="3900173"/>
            <a:ext cx="419548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Tx/>
              <a:buChar char="-"/>
            </a:pPr>
            <a:r>
              <a:rPr lang="ko-KR" altLang="en-US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반응 </a:t>
            </a:r>
            <a:r>
              <a:rPr lang="ko-KR" altLang="en-US" sz="12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선택자</a:t>
            </a:r>
            <a:r>
              <a:rPr lang="ko-KR" alt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 </a:t>
            </a:r>
            <a:endParaRPr lang="en-US" altLang="ko-KR" sz="1200" dirty="0">
              <a:solidFill>
                <a:schemeClr val="tx1">
                  <a:lumMod val="65000"/>
                  <a:lumOff val="35000"/>
                </a:schemeClr>
              </a:solidFill>
              <a:latin typeface="+mn-ea"/>
            </a:endParaRPr>
          </a:p>
          <a:p>
            <a:pPr marL="171450" indent="-171450">
              <a:buFontTx/>
              <a:buChar char="-"/>
            </a:pPr>
            <a:r>
              <a:rPr lang="ko-KR" altLang="en-US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상태 </a:t>
            </a:r>
            <a:r>
              <a:rPr lang="ko-KR" altLang="en-US" sz="12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선택자</a:t>
            </a:r>
            <a:r>
              <a:rPr lang="ko-KR" alt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 </a:t>
            </a:r>
            <a:endParaRPr lang="en-US" altLang="ko-KR" sz="1200" dirty="0" smtClean="0">
              <a:solidFill>
                <a:schemeClr val="tx1">
                  <a:lumMod val="65000"/>
                  <a:lumOff val="35000"/>
                </a:schemeClr>
              </a:solidFill>
              <a:latin typeface="+mn-ea"/>
            </a:endParaRPr>
          </a:p>
          <a:p>
            <a:pPr marL="171450" indent="-171450">
              <a:buFontTx/>
              <a:buChar char="-"/>
            </a:pPr>
            <a:r>
              <a:rPr lang="ko-KR" altLang="en-US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구조 </a:t>
            </a:r>
            <a:r>
              <a:rPr lang="ko-KR" altLang="en-US" sz="12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선택자</a:t>
            </a:r>
            <a:r>
              <a:rPr lang="ko-KR" alt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 </a:t>
            </a:r>
            <a:endParaRPr lang="en-US" altLang="ko-KR" sz="1200" dirty="0" smtClean="0">
              <a:solidFill>
                <a:schemeClr val="tx1">
                  <a:lumMod val="65000"/>
                  <a:lumOff val="35000"/>
                </a:schemeClr>
              </a:solidFill>
              <a:latin typeface="+mn-ea"/>
            </a:endParaRPr>
          </a:p>
          <a:p>
            <a:pPr marL="171450" indent="-171450">
              <a:buFontTx/>
              <a:buChar char="-"/>
            </a:pPr>
            <a:r>
              <a:rPr lang="ko-KR" altLang="en-US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전체적인 레이아웃 설정</a:t>
            </a:r>
            <a:endParaRPr lang="en-US" altLang="ko-KR" sz="1200" dirty="0">
              <a:solidFill>
                <a:schemeClr val="tx1">
                  <a:lumMod val="65000"/>
                  <a:lumOff val="35000"/>
                </a:schemeClr>
              </a:solidFill>
              <a:latin typeface="+mn-ea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504432" y="4959417"/>
            <a:ext cx="20940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1200" i="1" dirty="0" smtClean="0"/>
              <a:t>Lecturer</a:t>
            </a:r>
            <a:r>
              <a:rPr lang="en-US" altLang="ko-KR" sz="1200" dirty="0" smtClean="0"/>
              <a:t>  </a:t>
            </a:r>
            <a:r>
              <a:rPr lang="en-US" altLang="ko-KR" sz="1200" dirty="0"/>
              <a:t>K</a:t>
            </a:r>
            <a:r>
              <a:rPr lang="en-US" altLang="ko-KR" sz="1200" dirty="0" smtClean="0"/>
              <a:t>im </a:t>
            </a:r>
            <a:r>
              <a:rPr lang="en-US" altLang="ko-KR" sz="1200" dirty="0" err="1" smtClean="0"/>
              <a:t>Myoung</a:t>
            </a:r>
            <a:r>
              <a:rPr lang="en-US" altLang="ko-KR" sz="1200" dirty="0"/>
              <a:t>-</a:t>
            </a:r>
            <a:r>
              <a:rPr lang="en-US" altLang="ko-KR" sz="1200" dirty="0" smtClean="0"/>
              <a:t>Ho</a:t>
            </a:r>
          </a:p>
          <a:p>
            <a:pPr algn="r"/>
            <a:r>
              <a:rPr lang="en-US" altLang="ko-KR" sz="1200" i="1" dirty="0" smtClean="0"/>
              <a:t>Nickname</a:t>
            </a:r>
            <a:r>
              <a:rPr lang="en-US" altLang="ko-KR" sz="1200" dirty="0" smtClean="0"/>
              <a:t>  </a:t>
            </a:r>
            <a:r>
              <a:rPr lang="ko-KR" altLang="en-US" sz="1200" dirty="0" err="1" smtClean="0"/>
              <a:t>블스</a:t>
            </a:r>
            <a:endParaRPr lang="en-US" altLang="ko-KR" sz="1200" dirty="0" smtClean="0">
              <a:solidFill>
                <a:schemeClr val="tx1">
                  <a:lumMod val="65000"/>
                  <a:lumOff val="35000"/>
                </a:schemeClr>
              </a:solidFill>
              <a:latin typeface="+mn-ea"/>
            </a:endParaRPr>
          </a:p>
          <a:p>
            <a:pPr algn="r"/>
            <a:r>
              <a:rPr lang="en-US" altLang="ko-KR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blogstudy@naver.com</a:t>
            </a:r>
            <a:endParaRPr lang="ko-KR" altLang="en-US" sz="1200" dirty="0">
              <a:solidFill>
                <a:schemeClr val="tx1">
                  <a:lumMod val="65000"/>
                  <a:lumOff val="35000"/>
                </a:schemeClr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980857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77008" y="760205"/>
            <a:ext cx="1067679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b="1" dirty="0" smtClean="0">
                <a:latin typeface="+mn-ea"/>
              </a:rPr>
              <a:t>8</a:t>
            </a:r>
            <a:r>
              <a:rPr lang="en-US" altLang="ko-KR" sz="1600" b="1" kern="1200" dirty="0" smtClean="0">
                <a:solidFill>
                  <a:schemeClr val="tx1"/>
                </a:solidFill>
                <a:effectLst/>
                <a:latin typeface="+mn-ea"/>
                <a:ea typeface="+mn-ea"/>
              </a:rPr>
              <a:t>-1.</a:t>
            </a:r>
            <a:r>
              <a:rPr lang="en-US" altLang="ko-KR" sz="1600" b="1" dirty="0" smtClean="0">
                <a:latin typeface="+mn-ea"/>
              </a:rPr>
              <a:t> </a:t>
            </a:r>
            <a:r>
              <a:rPr lang="ko-KR" altLang="en-US" sz="1600" b="1" dirty="0">
                <a:latin typeface="+mn-ea"/>
              </a:rPr>
              <a:t>반응 </a:t>
            </a:r>
            <a:r>
              <a:rPr lang="ko-KR" altLang="en-US" sz="1600" b="1" dirty="0" err="1">
                <a:latin typeface="+mn-ea"/>
              </a:rPr>
              <a:t>선택자</a:t>
            </a:r>
            <a:endParaRPr lang="ko-KR" altLang="en-US" sz="1600" b="1" dirty="0">
              <a:latin typeface="+mn-ea"/>
              <a:ea typeface="+mn-ea"/>
            </a:endParaRPr>
          </a:p>
        </p:txBody>
      </p:sp>
      <p:sp>
        <p:nvSpPr>
          <p:cNvPr id="3" name="슬라이드 번호 개체 틀 2"/>
          <p:cNvSpPr>
            <a:spLocks noGrp="1"/>
          </p:cNvSpPr>
          <p:nvPr>
            <p:ph type="sldNum" sz="quarter" idx="12"/>
          </p:nvPr>
        </p:nvSpPr>
        <p:spPr>
          <a:xfrm>
            <a:off x="6336738" y="6380626"/>
            <a:ext cx="2743200" cy="365125"/>
          </a:xfrm>
        </p:spPr>
        <p:txBody>
          <a:bodyPr/>
          <a:lstStyle/>
          <a:p>
            <a:fld id="{CFC7ED37-DDEF-4DB7-963E-342CD9877B0B}" type="slidenum">
              <a:rPr lang="ko-KR" altLang="en-US" smtClean="0"/>
              <a:t>2</a:t>
            </a:fld>
            <a:endParaRPr lang="ko-KR" altLang="en-US"/>
          </a:p>
        </p:txBody>
      </p:sp>
      <p:sp>
        <p:nvSpPr>
          <p:cNvPr id="4" name="TextBox 3"/>
          <p:cNvSpPr txBox="1"/>
          <p:nvPr/>
        </p:nvSpPr>
        <p:spPr>
          <a:xfrm>
            <a:off x="677008" y="1116906"/>
            <a:ext cx="106767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200" dirty="0" smtClean="0"/>
              <a:t>마우스의 반응에 따른 속성을 설정 할 수 있습니다</a:t>
            </a:r>
            <a:r>
              <a:rPr lang="en-US" altLang="ko-KR" sz="1200" dirty="0" smtClean="0"/>
              <a:t>.</a:t>
            </a:r>
          </a:p>
          <a:p>
            <a:r>
              <a:rPr lang="en-US" altLang="ko-KR" sz="1200" dirty="0" smtClean="0"/>
              <a:t>(html_css_8_1_ex1)</a:t>
            </a:r>
            <a:endParaRPr lang="en-US" altLang="ko-KR" sz="1200" dirty="0"/>
          </a:p>
        </p:txBody>
      </p:sp>
      <p:cxnSp>
        <p:nvCxnSpPr>
          <p:cNvPr id="5" name="직선 연결선 4"/>
          <p:cNvCxnSpPr/>
          <p:nvPr/>
        </p:nvCxnSpPr>
        <p:spPr>
          <a:xfrm>
            <a:off x="677008" y="1107832"/>
            <a:ext cx="10676792" cy="0"/>
          </a:xfrm>
          <a:prstGeom prst="line">
            <a:avLst/>
          </a:prstGeom>
          <a:ln w="12700" cmpd="dbl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그림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6219" y="2095078"/>
            <a:ext cx="1495425" cy="2457450"/>
          </a:xfrm>
          <a:prstGeom prst="rect">
            <a:avLst/>
          </a:prstGeom>
        </p:spPr>
      </p:pic>
      <p:pic>
        <p:nvPicPr>
          <p:cNvPr id="7" name="그림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89916" y="2178206"/>
            <a:ext cx="1827068" cy="1662545"/>
          </a:xfrm>
          <a:prstGeom prst="rect">
            <a:avLst/>
          </a:prstGeom>
        </p:spPr>
      </p:pic>
      <p:pic>
        <p:nvPicPr>
          <p:cNvPr id="10" name="그림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98337" y="2022341"/>
            <a:ext cx="2034886" cy="19742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3234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77008" y="760205"/>
            <a:ext cx="1067679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b="1" dirty="0" smtClean="0">
                <a:latin typeface="+mn-ea"/>
              </a:rPr>
              <a:t>8</a:t>
            </a:r>
            <a:r>
              <a:rPr lang="en-US" altLang="ko-KR" sz="1600" b="1" kern="1200" dirty="0" smtClean="0">
                <a:solidFill>
                  <a:schemeClr val="tx1"/>
                </a:solidFill>
                <a:effectLst/>
                <a:latin typeface="+mn-ea"/>
                <a:ea typeface="+mn-ea"/>
              </a:rPr>
              <a:t>-2.</a:t>
            </a:r>
            <a:r>
              <a:rPr lang="en-US" altLang="ko-KR" sz="1600" b="1" dirty="0" smtClean="0">
                <a:latin typeface="+mn-ea"/>
              </a:rPr>
              <a:t> </a:t>
            </a:r>
            <a:r>
              <a:rPr lang="ko-KR" altLang="en-US" sz="1600" b="1" dirty="0" smtClean="0">
                <a:latin typeface="+mn-ea"/>
              </a:rPr>
              <a:t>상태 </a:t>
            </a:r>
            <a:r>
              <a:rPr lang="ko-KR" altLang="en-US" sz="1600" b="1" dirty="0" err="1">
                <a:latin typeface="+mn-ea"/>
              </a:rPr>
              <a:t>선택자</a:t>
            </a:r>
            <a:endParaRPr lang="ko-KR" altLang="en-US" sz="1600" b="1" dirty="0">
              <a:latin typeface="+mn-ea"/>
              <a:ea typeface="+mn-ea"/>
            </a:endParaRPr>
          </a:p>
        </p:txBody>
      </p:sp>
      <p:sp>
        <p:nvSpPr>
          <p:cNvPr id="3" name="슬라이드 번호 개체 틀 2"/>
          <p:cNvSpPr>
            <a:spLocks noGrp="1"/>
          </p:cNvSpPr>
          <p:nvPr>
            <p:ph type="sldNum" sz="quarter" idx="12"/>
          </p:nvPr>
        </p:nvSpPr>
        <p:spPr>
          <a:xfrm>
            <a:off x="6336738" y="6380626"/>
            <a:ext cx="2743200" cy="365125"/>
          </a:xfrm>
        </p:spPr>
        <p:txBody>
          <a:bodyPr/>
          <a:lstStyle/>
          <a:p>
            <a:fld id="{CFC7ED37-DDEF-4DB7-963E-342CD9877B0B}" type="slidenum">
              <a:rPr lang="ko-KR" altLang="en-US" smtClean="0"/>
              <a:t>3</a:t>
            </a:fld>
            <a:endParaRPr lang="ko-KR" altLang="en-US"/>
          </a:p>
        </p:txBody>
      </p:sp>
      <p:sp>
        <p:nvSpPr>
          <p:cNvPr id="4" name="TextBox 3"/>
          <p:cNvSpPr txBox="1"/>
          <p:nvPr/>
        </p:nvSpPr>
        <p:spPr>
          <a:xfrm>
            <a:off x="677008" y="1116906"/>
            <a:ext cx="106767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200" dirty="0" smtClean="0"/>
              <a:t>상태에 따라서 </a:t>
            </a:r>
            <a:r>
              <a:rPr lang="en-US" altLang="ko-KR" sz="1200" dirty="0" smtClean="0"/>
              <a:t>CSS</a:t>
            </a:r>
            <a:r>
              <a:rPr lang="ko-KR" altLang="en-US" sz="1200" dirty="0" smtClean="0"/>
              <a:t>속성이 변화는 설정을 할 수 있습니다</a:t>
            </a:r>
            <a:r>
              <a:rPr lang="en-US" altLang="ko-KR" sz="1200" dirty="0" smtClean="0"/>
              <a:t>.</a:t>
            </a:r>
          </a:p>
          <a:p>
            <a:r>
              <a:rPr lang="en-US" altLang="ko-KR" sz="1200" dirty="0" smtClean="0"/>
              <a:t>(html_css_8_2_ex1)</a:t>
            </a:r>
            <a:endParaRPr lang="en-US" altLang="ko-KR" sz="1200" dirty="0"/>
          </a:p>
        </p:txBody>
      </p:sp>
      <p:cxnSp>
        <p:nvCxnSpPr>
          <p:cNvPr id="5" name="직선 연결선 4"/>
          <p:cNvCxnSpPr/>
          <p:nvPr/>
        </p:nvCxnSpPr>
        <p:spPr>
          <a:xfrm>
            <a:off x="677008" y="1107832"/>
            <a:ext cx="10676792" cy="0"/>
          </a:xfrm>
          <a:prstGeom prst="line">
            <a:avLst/>
          </a:prstGeom>
          <a:ln w="12700" cmpd="dbl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그림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7832" y="2299636"/>
            <a:ext cx="2800350" cy="1200150"/>
          </a:xfrm>
          <a:prstGeom prst="rect">
            <a:avLst/>
          </a:prstGeom>
        </p:spPr>
      </p:pic>
      <p:pic>
        <p:nvPicPr>
          <p:cNvPr id="9" name="그림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61556" y="2134926"/>
            <a:ext cx="2282851" cy="2361570"/>
          </a:xfrm>
          <a:prstGeom prst="rect">
            <a:avLst/>
          </a:prstGeom>
        </p:spPr>
      </p:pic>
      <p:pic>
        <p:nvPicPr>
          <p:cNvPr id="11" name="그림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61556" y="4805699"/>
            <a:ext cx="7391400" cy="1438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7253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77008" y="760205"/>
            <a:ext cx="1067679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b="1" dirty="0" smtClean="0">
                <a:latin typeface="+mn-ea"/>
              </a:rPr>
              <a:t>8</a:t>
            </a:r>
            <a:r>
              <a:rPr lang="en-US" altLang="ko-KR" sz="1600" b="1" kern="1200" dirty="0" smtClean="0">
                <a:solidFill>
                  <a:schemeClr val="tx1"/>
                </a:solidFill>
                <a:effectLst/>
                <a:latin typeface="+mn-ea"/>
                <a:ea typeface="+mn-ea"/>
              </a:rPr>
              <a:t>-3.</a:t>
            </a:r>
            <a:r>
              <a:rPr lang="en-US" altLang="ko-KR" sz="1600" b="1" dirty="0" smtClean="0">
                <a:latin typeface="+mn-ea"/>
              </a:rPr>
              <a:t> </a:t>
            </a:r>
            <a:r>
              <a:rPr lang="ko-KR" altLang="en-US" sz="1600" b="1" dirty="0" smtClean="0">
                <a:latin typeface="+mn-ea"/>
              </a:rPr>
              <a:t>구조 </a:t>
            </a:r>
            <a:r>
              <a:rPr lang="ko-KR" altLang="en-US" sz="1600" b="1" dirty="0" err="1">
                <a:latin typeface="+mn-ea"/>
              </a:rPr>
              <a:t>선택자</a:t>
            </a:r>
            <a:endParaRPr lang="ko-KR" altLang="en-US" sz="1600" b="1" dirty="0">
              <a:latin typeface="+mn-ea"/>
              <a:ea typeface="+mn-ea"/>
            </a:endParaRPr>
          </a:p>
        </p:txBody>
      </p:sp>
      <p:sp>
        <p:nvSpPr>
          <p:cNvPr id="3" name="슬라이드 번호 개체 틀 2"/>
          <p:cNvSpPr>
            <a:spLocks noGrp="1"/>
          </p:cNvSpPr>
          <p:nvPr>
            <p:ph type="sldNum" sz="quarter" idx="12"/>
          </p:nvPr>
        </p:nvSpPr>
        <p:spPr>
          <a:xfrm>
            <a:off x="6336738" y="6380626"/>
            <a:ext cx="2743200" cy="365125"/>
          </a:xfrm>
        </p:spPr>
        <p:txBody>
          <a:bodyPr/>
          <a:lstStyle/>
          <a:p>
            <a:fld id="{CFC7ED37-DDEF-4DB7-963E-342CD9877B0B}" type="slidenum">
              <a:rPr lang="ko-KR" altLang="en-US" smtClean="0"/>
              <a:t>4</a:t>
            </a:fld>
            <a:endParaRPr lang="ko-KR" altLang="en-US"/>
          </a:p>
        </p:txBody>
      </p:sp>
      <p:sp>
        <p:nvSpPr>
          <p:cNvPr id="4" name="TextBox 3"/>
          <p:cNvSpPr txBox="1"/>
          <p:nvPr/>
        </p:nvSpPr>
        <p:spPr>
          <a:xfrm>
            <a:off x="677008" y="1116906"/>
            <a:ext cx="106767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200" smtClean="0"/>
              <a:t>구조에 </a:t>
            </a:r>
            <a:r>
              <a:rPr lang="ko-KR" altLang="en-US" sz="1200" dirty="0" smtClean="0"/>
              <a:t>따라서 </a:t>
            </a:r>
            <a:r>
              <a:rPr lang="en-US" altLang="ko-KR" sz="1200" dirty="0" smtClean="0"/>
              <a:t>CSS</a:t>
            </a:r>
            <a:r>
              <a:rPr lang="ko-KR" altLang="en-US" sz="1200" dirty="0" smtClean="0"/>
              <a:t>속성이 변화는 설정을 할 수 있습니다</a:t>
            </a:r>
            <a:r>
              <a:rPr lang="en-US" altLang="ko-KR" sz="1200" dirty="0" smtClean="0"/>
              <a:t>.</a:t>
            </a:r>
          </a:p>
          <a:p>
            <a:r>
              <a:rPr lang="en-US" altLang="ko-KR" sz="1200" dirty="0" smtClean="0"/>
              <a:t>(</a:t>
            </a:r>
            <a:r>
              <a:rPr lang="en-US" altLang="ko-KR" sz="1200" dirty="0"/>
              <a:t>html_css_8_3_ex1, </a:t>
            </a:r>
            <a:r>
              <a:rPr lang="en-US" altLang="ko-KR" sz="1200" dirty="0" smtClean="0"/>
              <a:t>html_css_8_3_ex2)</a:t>
            </a:r>
            <a:endParaRPr lang="en-US" altLang="ko-KR" sz="1200" dirty="0"/>
          </a:p>
        </p:txBody>
      </p:sp>
      <p:cxnSp>
        <p:nvCxnSpPr>
          <p:cNvPr id="5" name="직선 연결선 4"/>
          <p:cNvCxnSpPr/>
          <p:nvPr/>
        </p:nvCxnSpPr>
        <p:spPr>
          <a:xfrm>
            <a:off x="677008" y="1107832"/>
            <a:ext cx="10676792" cy="0"/>
          </a:xfrm>
          <a:prstGeom prst="line">
            <a:avLst/>
          </a:prstGeom>
          <a:ln w="12700" cmpd="dbl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그림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5819" y="2106585"/>
            <a:ext cx="2838450" cy="3971925"/>
          </a:xfrm>
          <a:prstGeom prst="rect">
            <a:avLst/>
          </a:prstGeom>
        </p:spPr>
      </p:pic>
      <p:pic>
        <p:nvPicPr>
          <p:cNvPr id="13" name="그림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93713" y="2106585"/>
            <a:ext cx="2686050" cy="3505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4260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77008" y="760205"/>
            <a:ext cx="1067679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b="1" dirty="0" smtClean="0">
                <a:latin typeface="+mn-ea"/>
              </a:rPr>
              <a:t>8</a:t>
            </a:r>
            <a:r>
              <a:rPr lang="en-US" altLang="ko-KR" sz="1600" b="1" kern="1200" dirty="0" smtClean="0">
                <a:solidFill>
                  <a:schemeClr val="tx1"/>
                </a:solidFill>
                <a:effectLst/>
                <a:latin typeface="+mn-ea"/>
                <a:ea typeface="+mn-ea"/>
              </a:rPr>
              <a:t>-4.</a:t>
            </a:r>
            <a:r>
              <a:rPr lang="en-US" altLang="ko-KR" sz="1600" b="1" dirty="0" smtClean="0">
                <a:latin typeface="+mn-ea"/>
              </a:rPr>
              <a:t> </a:t>
            </a:r>
            <a:r>
              <a:rPr lang="ko-KR" altLang="en-U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전체적인 레이아웃 </a:t>
            </a:r>
            <a:r>
              <a:rPr lang="ko-KR" alt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설정</a:t>
            </a:r>
            <a:endParaRPr lang="en-US" altLang="ko-KR" sz="1600" dirty="0">
              <a:solidFill>
                <a:schemeClr val="tx1">
                  <a:lumMod val="65000"/>
                  <a:lumOff val="35000"/>
                </a:schemeClr>
              </a:solidFill>
              <a:latin typeface="+mn-ea"/>
            </a:endParaRPr>
          </a:p>
        </p:txBody>
      </p:sp>
      <p:sp>
        <p:nvSpPr>
          <p:cNvPr id="3" name="슬라이드 번호 개체 틀 2"/>
          <p:cNvSpPr>
            <a:spLocks noGrp="1"/>
          </p:cNvSpPr>
          <p:nvPr>
            <p:ph type="sldNum" sz="quarter" idx="12"/>
          </p:nvPr>
        </p:nvSpPr>
        <p:spPr>
          <a:xfrm>
            <a:off x="6336738" y="6380626"/>
            <a:ext cx="2743200" cy="365125"/>
          </a:xfrm>
        </p:spPr>
        <p:txBody>
          <a:bodyPr/>
          <a:lstStyle/>
          <a:p>
            <a:fld id="{CFC7ED37-DDEF-4DB7-963E-342CD9877B0B}" type="slidenum">
              <a:rPr lang="ko-KR" altLang="en-US" smtClean="0"/>
              <a:t>5</a:t>
            </a:fld>
            <a:endParaRPr lang="ko-KR" altLang="en-US"/>
          </a:p>
        </p:txBody>
      </p:sp>
      <p:sp>
        <p:nvSpPr>
          <p:cNvPr id="4" name="TextBox 3"/>
          <p:cNvSpPr txBox="1"/>
          <p:nvPr/>
        </p:nvSpPr>
        <p:spPr>
          <a:xfrm>
            <a:off x="677008" y="1116906"/>
            <a:ext cx="106767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200" dirty="0" smtClean="0"/>
              <a:t>지금 살펴본 내용을 바탕으로 아래의 레이아웃을 설정해 봅니다</a:t>
            </a:r>
            <a:r>
              <a:rPr lang="en-US" altLang="ko-KR" sz="1200" dirty="0" smtClean="0"/>
              <a:t>.</a:t>
            </a:r>
          </a:p>
          <a:p>
            <a:r>
              <a:rPr lang="en-US" altLang="ko-KR" sz="1200" dirty="0" smtClean="0"/>
              <a:t>(html_css_8_4_ex1)</a:t>
            </a:r>
            <a:endParaRPr lang="en-US" altLang="ko-KR" sz="1200" dirty="0"/>
          </a:p>
        </p:txBody>
      </p:sp>
      <p:cxnSp>
        <p:nvCxnSpPr>
          <p:cNvPr id="5" name="직선 연결선 4"/>
          <p:cNvCxnSpPr/>
          <p:nvPr/>
        </p:nvCxnSpPr>
        <p:spPr>
          <a:xfrm>
            <a:off x="677008" y="1107832"/>
            <a:ext cx="10676792" cy="0"/>
          </a:xfrm>
          <a:prstGeom prst="line">
            <a:avLst/>
          </a:prstGeom>
          <a:ln w="12700" cmpd="dbl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그림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4315" y="1761154"/>
            <a:ext cx="7306555" cy="44368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6328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5390</TotalTime>
  <Words>95</Words>
  <Application>Microsoft Office PowerPoint</Application>
  <PresentationFormat>와이드스크린</PresentationFormat>
  <Paragraphs>24</Paragraphs>
  <Slides>5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5</vt:i4>
      </vt:variant>
    </vt:vector>
  </HeadingPairs>
  <TitlesOfParts>
    <vt:vector size="8" baseType="lpstr">
      <vt:lpstr>맑은 고딕</vt:lpstr>
      <vt:lpstr>Arial</vt:lpstr>
      <vt:lpstr>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ho</dc:creator>
  <cp:lastModifiedBy>ho</cp:lastModifiedBy>
  <cp:revision>1300</cp:revision>
  <dcterms:created xsi:type="dcterms:W3CDTF">2014-12-01T08:37:15Z</dcterms:created>
  <dcterms:modified xsi:type="dcterms:W3CDTF">2015-04-28T12:00:20Z</dcterms:modified>
</cp:coreProperties>
</file>